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</p:sldMasterIdLst>
  <p:notesMasterIdLst>
    <p:notesMasterId r:id="rId11"/>
  </p:notesMasterIdLst>
  <p:sldIdLst>
    <p:sldId id="272" r:id="rId2"/>
    <p:sldId id="278" r:id="rId3"/>
    <p:sldId id="284" r:id="rId4"/>
    <p:sldId id="279" r:id="rId5"/>
    <p:sldId id="266" r:id="rId6"/>
    <p:sldId id="280" r:id="rId7"/>
    <p:sldId id="285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0B4"/>
    <a:srgbClr val="CC00CC"/>
    <a:srgbClr val="0AEC30"/>
    <a:srgbClr val="FFFF66"/>
    <a:srgbClr val="72EABC"/>
    <a:srgbClr val="F3C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934D0-4D4C-4B38-B6A4-D16A375D7F1F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34AB-E064-4F88-B6EB-E06507C8F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7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34AB-E064-4F88-B6EB-E06507C8FE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34AB-E064-4F88-B6EB-E06507C8FE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34AB-E064-4F88-B6EB-E06507C8FE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34AB-E064-4F88-B6EB-E06507C8FE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34AB-E064-4F88-B6EB-E06507C8FE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34AB-E064-4F88-B6EB-E06507C8FE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34AB-E064-4F88-B6EB-E06507C8FE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34AB-E064-4F88-B6EB-E06507C8FE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C167373-706C-407F-AEBB-3BF8DD96B428}" type="datetimeFigureOut">
              <a:rPr lang="en-US" smtClean="0"/>
              <a:pPr/>
              <a:t>9/28/2013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15D7306-1F8E-4008-B8C7-D1CA3870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nobbsSpringsBaptist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knobbsspringsbc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8486774" cy="2626098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 ARE GLAD YOU ARE HERE!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Please Contact us if you need any information posted in the morning announcement slides!!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0" dirty="0" smtClean="0"/>
              <a:t>WELCOME</a:t>
            </a:r>
            <a:endParaRPr lang="en-US" sz="10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KnobbsSpringsBaptist@gmail.com</a:t>
            </a:r>
            <a:endParaRPr lang="en-US" sz="2400" b="1" dirty="0" smtClean="0"/>
          </a:p>
          <a:p>
            <a:pPr algn="ctr"/>
            <a:endParaRPr lang="en-US" sz="1000" b="1" dirty="0" smtClean="0">
              <a:solidFill>
                <a:schemeClr val="tx1">
                  <a:lumMod val="95000"/>
                </a:schemeClr>
              </a:solidFill>
              <a:hlinkClick r:id="rId4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hlinkClick r:id="rId4"/>
              </a:rPr>
              <a:t>(512) 273-2743</a:t>
            </a:r>
          </a:p>
          <a:p>
            <a:pPr algn="r"/>
            <a:endParaRPr lang="en-US" sz="1000" b="1" dirty="0" smtClean="0">
              <a:solidFill>
                <a:schemeClr val="tx1">
                  <a:lumMod val="95000"/>
                </a:schemeClr>
              </a:solidFill>
              <a:hlinkClick r:id="rId4"/>
            </a:endParaRPr>
          </a:p>
          <a:p>
            <a:pPr algn="r"/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hlinkClick r:id="rId4"/>
              </a:rPr>
              <a:t>www.KnobbsSpringsBC.com</a:t>
            </a:r>
            <a:endParaRPr lang="en-US" sz="2400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50292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6200" dirty="0">
                <a:solidFill>
                  <a:srgbClr val="00B050"/>
                </a:solidFill>
              </a:rPr>
              <a:t>OPERATION GLORY</a:t>
            </a:r>
            <a:r>
              <a:rPr lang="en-US" dirty="0"/>
              <a:t/>
            </a:r>
            <a:br>
              <a:rPr lang="en-US" dirty="0"/>
            </a:br>
            <a:r>
              <a:rPr lang="en-US" sz="3900" dirty="0"/>
              <a:t>SDG</a:t>
            </a:r>
            <a:r>
              <a:rPr lang="en-US" dirty="0"/>
              <a:t/>
            </a:r>
            <a:br>
              <a:rPr lang="en-US" dirty="0"/>
            </a:br>
            <a:r>
              <a:rPr lang="en-US" sz="5000" dirty="0"/>
              <a:t>Soli </a:t>
            </a:r>
            <a:r>
              <a:rPr lang="en-US" sz="5000" dirty="0" err="1"/>
              <a:t>Deo</a:t>
            </a:r>
            <a:r>
              <a:rPr lang="en-US" sz="5000" dirty="0"/>
              <a:t> Gloria</a:t>
            </a:r>
            <a:r>
              <a:rPr lang="en-US" dirty="0"/>
              <a:t/>
            </a:r>
            <a:br>
              <a:rPr lang="en-US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200" dirty="0" smtClean="0"/>
              <a:t>“</a:t>
            </a:r>
            <a:r>
              <a:rPr lang="en-US" sz="6200" dirty="0"/>
              <a:t>To the Glory of God Alone</a:t>
            </a:r>
            <a:r>
              <a:rPr lang="en-US" sz="6200" dirty="0" smtClean="0"/>
              <a:t>”</a:t>
            </a: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9710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5.media.tumblr.com/19b9b914c93b06fbda1ef8abe2d6f26a/tumblr_mlholsZ8yB1qepkqs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426" y="3505200"/>
            <a:ext cx="8486774" cy="9144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00B0F0"/>
                </a:solidFill>
              </a:rPr>
              <a:t>6:00 p.m.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304801"/>
            <a:ext cx="8486774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EVENING WORSHIP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" y="76200"/>
            <a:ext cx="9014398" cy="6688684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 rot="2270689">
            <a:off x="4586318" y="-443716"/>
            <a:ext cx="6634809" cy="3284696"/>
          </a:xfrm>
          <a:prstGeom prst="irregularSeal1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31550" cmpd="sng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NURSERY</a:t>
            </a:r>
          </a:p>
          <a:p>
            <a:pPr algn="ctr"/>
            <a:r>
              <a:rPr lang="en-US" sz="3500" b="1" cap="none" spc="0" dirty="0" smtClean="0">
                <a:ln w="31550" cmpd="sng">
                  <a:noFill/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AVAILABLE!</a:t>
            </a:r>
            <a:endParaRPr lang="en-US" sz="3500" b="1" cap="none" spc="0" dirty="0">
              <a:ln w="31550" cmpd="sng">
                <a:noFill/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791200"/>
            <a:ext cx="569219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Ages Birth to Kindergarten</a:t>
            </a:r>
          </a:p>
          <a:p>
            <a:pPr algn="ctr"/>
            <a:r>
              <a:rPr lang="en-US" sz="2500" b="1" dirty="0" smtClean="0">
                <a:ln w="1905">
                  <a:noFill/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Please find an usher for assistance</a:t>
            </a:r>
            <a:endParaRPr lang="en-US" sz="2500" b="1" cap="none" spc="0" dirty="0">
              <a:ln w="1905">
                <a:noFill/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2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2133600"/>
            <a:ext cx="8382000" cy="4572000"/>
          </a:xfrm>
        </p:spPr>
        <p:txBody>
          <a:bodyPr>
            <a:normAutofit/>
          </a:bodyPr>
          <a:lstStyle/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endParaRPr lang="en-US" sz="1000" dirty="0" smtClean="0"/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endParaRPr lang="en-US" sz="1000" dirty="0" smtClean="0"/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 smtClean="0"/>
              <a:t>10</a:t>
            </a:r>
            <a:r>
              <a:rPr lang="en-US" sz="3200" dirty="0" smtClean="0"/>
              <a:t>	</a:t>
            </a:r>
            <a:r>
              <a:rPr lang="en-US" sz="3200" dirty="0" smtClean="0"/>
              <a:t> Senior Adult Fellowship</a:t>
            </a:r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endParaRPr lang="en-US" sz="1500" dirty="0"/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 smtClean="0"/>
              <a:t>13	 Business Meeting</a:t>
            </a:r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endParaRPr lang="en-US" sz="1500" dirty="0"/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 smtClean="0"/>
              <a:t>20	 Annual Association Meeting</a:t>
            </a:r>
            <a:endParaRPr lang="en-US" sz="3200" dirty="0" smtClean="0"/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endParaRPr lang="en-US" sz="1500" dirty="0" smtClean="0"/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 smtClean="0"/>
              <a:t>24</a:t>
            </a:r>
            <a:r>
              <a:rPr lang="en-US" sz="3200" dirty="0" smtClean="0"/>
              <a:t>	</a:t>
            </a:r>
            <a:r>
              <a:rPr lang="en-US" sz="3200" dirty="0" smtClean="0"/>
              <a:t> </a:t>
            </a:r>
            <a:r>
              <a:rPr lang="en-US" sz="3200" dirty="0" smtClean="0"/>
              <a:t>Senior Adult </a:t>
            </a:r>
            <a:r>
              <a:rPr lang="en-US" sz="3200" dirty="0" smtClean="0"/>
              <a:t>Fellowship</a:t>
            </a:r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endParaRPr lang="en-US" sz="1500" dirty="0" smtClean="0"/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 smtClean="0"/>
              <a:t>27	 High Attendance Sunday</a:t>
            </a:r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endParaRPr lang="en-US" sz="1500" dirty="0" smtClean="0"/>
          </a:p>
          <a:p>
            <a:pPr marL="731520" lvl="1" indent="-640080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 smtClean="0"/>
              <a:t>27	 Amanda </a:t>
            </a:r>
            <a:r>
              <a:rPr lang="en-US" sz="3200" dirty="0" err="1" smtClean="0"/>
              <a:t>Turnipseed</a:t>
            </a:r>
            <a:r>
              <a:rPr lang="en-US" sz="3200" dirty="0" smtClean="0"/>
              <a:t> Benefit &amp; Lunch</a:t>
            </a:r>
            <a:endParaRPr lang="en-US" sz="3400" dirty="0" smtClean="0"/>
          </a:p>
          <a:p>
            <a:pPr marL="1328166" lvl="8" indent="0" algn="r">
              <a:buNone/>
            </a:pP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80960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C00CC"/>
                </a:solidFill>
              </a:rPr>
              <a:t>Upcoming Events – </a:t>
            </a:r>
            <a:r>
              <a:rPr lang="en-US" sz="6000" dirty="0" smtClean="0">
                <a:solidFill>
                  <a:srgbClr val="CC00CC"/>
                </a:solidFill>
              </a:rPr>
              <a:t>October</a:t>
            </a:r>
            <a:endParaRPr lang="en-US" sz="6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43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600200" cy="6858000"/>
          </a:xfrm>
          <a:prstGeom prst="rect">
            <a:avLst/>
          </a:prstGeom>
          <a:solidFill>
            <a:srgbClr val="181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600200" cy="6858000"/>
          </a:xfrm>
          <a:prstGeom prst="rect">
            <a:avLst/>
          </a:prstGeom>
          <a:solidFill>
            <a:srgbClr val="181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105400" y="2133600"/>
            <a:ext cx="3886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Dates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5105400"/>
            <a:ext cx="8839200" cy="16002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WHAT:</a:t>
            </a:r>
            <a:r>
              <a:rPr lang="en-US" sz="2400" dirty="0" smtClean="0"/>
              <a:t>   A time of Fun, Food, &amp; Fellowship.  We meet for fellowship &amp; games, &amp; then eat a DELICIOUS covered dish meal at noon!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dirty="0" smtClean="0"/>
          </a:p>
          <a:p>
            <a:r>
              <a:rPr lang="en-US" sz="2400" u="sng" dirty="0" smtClean="0"/>
              <a:t>WHEN:</a:t>
            </a:r>
            <a:r>
              <a:rPr lang="en-US" sz="2400" dirty="0" smtClean="0"/>
              <a:t>   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&amp;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Thursday of every month!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05400" y="2819400"/>
            <a:ext cx="4038600" cy="2057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October </a:t>
            </a:r>
            <a:r>
              <a:rPr lang="en-US" sz="3000" dirty="0" smtClean="0"/>
              <a:t>10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&amp; 24</a:t>
            </a:r>
            <a:r>
              <a:rPr lang="en-US" sz="3000" baseline="30000" dirty="0" smtClean="0"/>
              <a:t>th</a:t>
            </a:r>
            <a:endParaRPr lang="en-US" sz="3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86774" cy="1219200"/>
          </a:xfrm>
        </p:spPr>
        <p:txBody>
          <a:bodyPr>
            <a:noAutofit/>
          </a:bodyPr>
          <a:lstStyle/>
          <a:p>
            <a:pPr algn="r"/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>
                <a:solidFill>
                  <a:srgbClr val="FFFF66"/>
                </a:solidFill>
              </a:rPr>
              <a:t>SENIOR ADULT FELLOWSHIP</a:t>
            </a:r>
            <a:br>
              <a:rPr lang="en-US" sz="5000" dirty="0" smtClean="0">
                <a:solidFill>
                  <a:srgbClr val="FFFF66"/>
                </a:solidFill>
              </a:rPr>
            </a:br>
            <a:r>
              <a:rPr lang="en-US" sz="3500" dirty="0" smtClean="0">
                <a:solidFill>
                  <a:srgbClr val="FFFF66"/>
                </a:solidFill>
              </a:rPr>
              <a:t>10:00 am</a:t>
            </a:r>
            <a:endParaRPr lang="en-US" sz="3500" dirty="0">
              <a:solidFill>
                <a:srgbClr val="FFFF66"/>
              </a:solidFill>
            </a:endParaRPr>
          </a:p>
        </p:txBody>
      </p:sp>
      <p:pic>
        <p:nvPicPr>
          <p:cNvPr id="2050" name="Picture 2" descr="http://www.ferniesuper8.com/wp-content/uploads/2012/10/senior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7556"/>
          <a:stretch/>
        </p:blipFill>
        <p:spPr>
          <a:xfrm>
            <a:off x="0" y="56213"/>
            <a:ext cx="9144000" cy="67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3063</TotalTime>
  <Words>111</Words>
  <Application>Microsoft Office PowerPoint</Application>
  <PresentationFormat>On-screen Show (4:3)</PresentationFormat>
  <Paragraphs>46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Mylar</vt:lpstr>
      <vt:lpstr>WELCOME</vt:lpstr>
      <vt:lpstr>OPERATION GLORY SDG Soli Deo Gloria   “To the Glory of God Alone”</vt:lpstr>
      <vt:lpstr>PowerPoint Presentation</vt:lpstr>
      <vt:lpstr>EVENING WORSHIP SERVICES</vt:lpstr>
      <vt:lpstr>PowerPoint Presentation</vt:lpstr>
      <vt:lpstr>Upcoming Events – October</vt:lpstr>
      <vt:lpstr>PowerPoint Presentation</vt:lpstr>
      <vt:lpstr> SENIOR ADULT FELLOWSHIP 10:00 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Music Festival</dc:title>
  <dc:creator>Kimberly Tabor</dc:creator>
  <cp:lastModifiedBy>Kimberly Tabor</cp:lastModifiedBy>
  <cp:revision>83</cp:revision>
  <dcterms:created xsi:type="dcterms:W3CDTF">2013-04-22T14:54:00Z</dcterms:created>
  <dcterms:modified xsi:type="dcterms:W3CDTF">2013-09-28T14:11:30Z</dcterms:modified>
</cp:coreProperties>
</file>